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4" r:id="rId7"/>
    <p:sldId id="263" r:id="rId8"/>
  </p:sldIdLst>
  <p:sldSz cx="22860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1" d="100"/>
          <a:sy n="71" d="100"/>
        </p:scale>
        <p:origin x="62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E408-2281-4DF0-8E12-149AF84E851F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28625" y="1143000"/>
            <a:ext cx="7715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D52DB-74A6-4295-BC2B-0025B189C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25" y="1143000"/>
            <a:ext cx="77152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52DB-74A6-4295-BC2B-0025B189C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5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36B2-E3B0-A910-E102-B27219CCF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9E8D9-0D85-5275-0194-9C591F449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28625" y="1143000"/>
            <a:ext cx="77152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C4FE6-BF86-C353-F2FC-54B0DD440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5FB2C-76D1-B7EE-D32F-9E7A752886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FD52DB-74A6-4295-BC2B-0025B189C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1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496484"/>
            <a:ext cx="17145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4802718"/>
            <a:ext cx="17145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79" indent="0" algn="ctr">
              <a:buNone/>
              <a:defRPr sz="2667"/>
            </a:lvl2pPr>
            <a:lvl3pPr marL="1219158" indent="0" algn="ctr">
              <a:buNone/>
              <a:defRPr sz="2400"/>
            </a:lvl3pPr>
            <a:lvl4pPr marL="1828736" indent="0" algn="ctr">
              <a:buNone/>
              <a:defRPr sz="2133"/>
            </a:lvl4pPr>
            <a:lvl5pPr marL="2438315" indent="0" algn="ctr">
              <a:buNone/>
              <a:defRPr sz="2133"/>
            </a:lvl5pPr>
            <a:lvl6pPr marL="3047894" indent="0" algn="ctr">
              <a:buNone/>
              <a:defRPr sz="2133"/>
            </a:lvl6pPr>
            <a:lvl7pPr marL="3657472" indent="0" algn="ctr">
              <a:buNone/>
              <a:defRPr sz="2133"/>
            </a:lvl7pPr>
            <a:lvl8pPr marL="4267051" indent="0" algn="ctr">
              <a:buNone/>
              <a:defRPr sz="2133"/>
            </a:lvl8pPr>
            <a:lvl9pPr marL="4876629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0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486835"/>
            <a:ext cx="4929188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7" y="486835"/>
            <a:ext cx="14501813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0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2279652"/>
            <a:ext cx="1971675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6119286"/>
            <a:ext cx="1971675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79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58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36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15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9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72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51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2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7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2434167"/>
            <a:ext cx="97155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2434167"/>
            <a:ext cx="97155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486835"/>
            <a:ext cx="1971675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2241551"/>
            <a:ext cx="967085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9" indent="0">
              <a:buNone/>
              <a:defRPr sz="2667" b="1"/>
            </a:lvl2pPr>
            <a:lvl3pPr marL="1219158" indent="0">
              <a:buNone/>
              <a:defRPr sz="2400" b="1"/>
            </a:lvl3pPr>
            <a:lvl4pPr marL="1828736" indent="0">
              <a:buNone/>
              <a:defRPr sz="2133" b="1"/>
            </a:lvl4pPr>
            <a:lvl5pPr marL="2438315" indent="0">
              <a:buNone/>
              <a:defRPr sz="2133" b="1"/>
            </a:lvl5pPr>
            <a:lvl6pPr marL="3047894" indent="0">
              <a:buNone/>
              <a:defRPr sz="2133" b="1"/>
            </a:lvl6pPr>
            <a:lvl7pPr marL="3657472" indent="0">
              <a:buNone/>
              <a:defRPr sz="2133" b="1"/>
            </a:lvl7pPr>
            <a:lvl8pPr marL="4267051" indent="0">
              <a:buNone/>
              <a:defRPr sz="2133" b="1"/>
            </a:lvl8pPr>
            <a:lvl9pPr marL="487662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3340100"/>
            <a:ext cx="967085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241551"/>
            <a:ext cx="971847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9" indent="0">
              <a:buNone/>
              <a:defRPr sz="2667" b="1"/>
            </a:lvl2pPr>
            <a:lvl3pPr marL="1219158" indent="0">
              <a:buNone/>
              <a:defRPr sz="2400" b="1"/>
            </a:lvl3pPr>
            <a:lvl4pPr marL="1828736" indent="0">
              <a:buNone/>
              <a:defRPr sz="2133" b="1"/>
            </a:lvl4pPr>
            <a:lvl5pPr marL="2438315" indent="0">
              <a:buNone/>
              <a:defRPr sz="2133" b="1"/>
            </a:lvl5pPr>
            <a:lvl6pPr marL="3047894" indent="0">
              <a:buNone/>
              <a:defRPr sz="2133" b="1"/>
            </a:lvl6pPr>
            <a:lvl7pPr marL="3657472" indent="0">
              <a:buNone/>
              <a:defRPr sz="2133" b="1"/>
            </a:lvl7pPr>
            <a:lvl8pPr marL="4267051" indent="0">
              <a:buNone/>
              <a:defRPr sz="2133" b="1"/>
            </a:lvl8pPr>
            <a:lvl9pPr marL="487662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3340100"/>
            <a:ext cx="971847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609600"/>
            <a:ext cx="7372944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1316568"/>
            <a:ext cx="11572875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743202"/>
            <a:ext cx="7372944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79" indent="0">
              <a:buNone/>
              <a:defRPr sz="1867"/>
            </a:lvl2pPr>
            <a:lvl3pPr marL="1219158" indent="0">
              <a:buNone/>
              <a:defRPr sz="1600"/>
            </a:lvl3pPr>
            <a:lvl4pPr marL="1828736" indent="0">
              <a:buNone/>
              <a:defRPr sz="1333"/>
            </a:lvl4pPr>
            <a:lvl5pPr marL="2438315" indent="0">
              <a:buNone/>
              <a:defRPr sz="1333"/>
            </a:lvl5pPr>
            <a:lvl6pPr marL="3047894" indent="0">
              <a:buNone/>
              <a:defRPr sz="1333"/>
            </a:lvl6pPr>
            <a:lvl7pPr marL="3657472" indent="0">
              <a:buNone/>
              <a:defRPr sz="1333"/>
            </a:lvl7pPr>
            <a:lvl8pPr marL="4267051" indent="0">
              <a:buNone/>
              <a:defRPr sz="1333"/>
            </a:lvl8pPr>
            <a:lvl9pPr marL="4876629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1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609600"/>
            <a:ext cx="7372944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1316568"/>
            <a:ext cx="11572875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79" indent="0">
              <a:buNone/>
              <a:defRPr sz="3733"/>
            </a:lvl2pPr>
            <a:lvl3pPr marL="1219158" indent="0">
              <a:buNone/>
              <a:defRPr sz="3200"/>
            </a:lvl3pPr>
            <a:lvl4pPr marL="1828736" indent="0">
              <a:buNone/>
              <a:defRPr sz="2667"/>
            </a:lvl4pPr>
            <a:lvl5pPr marL="2438315" indent="0">
              <a:buNone/>
              <a:defRPr sz="2667"/>
            </a:lvl5pPr>
            <a:lvl6pPr marL="3047894" indent="0">
              <a:buNone/>
              <a:defRPr sz="2667"/>
            </a:lvl6pPr>
            <a:lvl7pPr marL="3657472" indent="0">
              <a:buNone/>
              <a:defRPr sz="2667"/>
            </a:lvl7pPr>
            <a:lvl8pPr marL="4267051" indent="0">
              <a:buNone/>
              <a:defRPr sz="2667"/>
            </a:lvl8pPr>
            <a:lvl9pPr marL="4876629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743202"/>
            <a:ext cx="7372944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79" indent="0">
              <a:buNone/>
              <a:defRPr sz="1867"/>
            </a:lvl2pPr>
            <a:lvl3pPr marL="1219158" indent="0">
              <a:buNone/>
              <a:defRPr sz="1600"/>
            </a:lvl3pPr>
            <a:lvl4pPr marL="1828736" indent="0">
              <a:buNone/>
              <a:defRPr sz="1333"/>
            </a:lvl4pPr>
            <a:lvl5pPr marL="2438315" indent="0">
              <a:buNone/>
              <a:defRPr sz="1333"/>
            </a:lvl5pPr>
            <a:lvl6pPr marL="3047894" indent="0">
              <a:buNone/>
              <a:defRPr sz="1333"/>
            </a:lvl6pPr>
            <a:lvl7pPr marL="3657472" indent="0">
              <a:buNone/>
              <a:defRPr sz="1333"/>
            </a:lvl7pPr>
            <a:lvl8pPr marL="4267051" indent="0">
              <a:buNone/>
              <a:defRPr sz="1333"/>
            </a:lvl8pPr>
            <a:lvl9pPr marL="4876629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2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486835"/>
            <a:ext cx="1971675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2434167"/>
            <a:ext cx="1971675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8475135"/>
            <a:ext cx="514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6B751A-04CD-4DC6-9ECE-09FA395BBCDA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8475135"/>
            <a:ext cx="77152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8475135"/>
            <a:ext cx="514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33337-43D0-46A5-8776-2E71C59B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1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58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89" indent="-304789" algn="l" defTabSz="121915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68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47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25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04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82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61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40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18" indent="-304789" algn="l" defTabSz="121915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9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8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36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15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94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72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51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29" algn="l" defTabSz="121915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0.png"/><Relationship Id="rId5" Type="http://schemas.openxmlformats.org/officeDocument/2006/relationships/image" Target="../media/image2.jpeg"/><Relationship Id="rId10" Type="http://schemas.openxmlformats.org/officeDocument/2006/relationships/image" Target="../media/image9.svg"/><Relationship Id="rId4" Type="http://schemas.openxmlformats.org/officeDocument/2006/relationships/image" Target="../media/image5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table with laptops on it&#10;&#10;AI-generated content may be incorrect.">
            <a:extLst>
              <a:ext uri="{FF2B5EF4-FFF2-40B4-BE49-F238E27FC236}">
                <a16:creationId xmlns:a16="http://schemas.microsoft.com/office/drawing/2014/main" id="{FE12B2A0-C4F0-ABB8-C197-8965B34FA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311" y="2683416"/>
            <a:ext cx="7249233" cy="40796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2F4FDC-9D95-632E-628C-EE3D5A244284}"/>
              </a:ext>
            </a:extLst>
          </p:cNvPr>
          <p:cNvSpPr/>
          <p:nvPr/>
        </p:nvSpPr>
        <p:spPr>
          <a:xfrm>
            <a:off x="9427698" y="3984674"/>
            <a:ext cx="1188720" cy="801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B4FD7-0DE2-2AD6-BBE0-840DA87743FE}"/>
              </a:ext>
            </a:extLst>
          </p:cNvPr>
          <p:cNvSpPr/>
          <p:nvPr/>
        </p:nvSpPr>
        <p:spPr>
          <a:xfrm>
            <a:off x="11591778" y="5091854"/>
            <a:ext cx="1188720" cy="1079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FB771-6796-4161-2291-D2830E88D458}"/>
              </a:ext>
            </a:extLst>
          </p:cNvPr>
          <p:cNvSpPr txBox="1"/>
          <p:nvPr/>
        </p:nvSpPr>
        <p:spPr>
          <a:xfrm>
            <a:off x="9520065" y="4861024"/>
            <a:ext cx="10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5D2F6-EF40-A213-AEC1-B1B91E8F6358}"/>
              </a:ext>
            </a:extLst>
          </p:cNvPr>
          <p:cNvSpPr txBox="1"/>
          <p:nvPr/>
        </p:nvSpPr>
        <p:spPr>
          <a:xfrm>
            <a:off x="11268226" y="6171683"/>
            <a:ext cx="114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332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esk with computers on it&#10;&#10;AI-generated content may be incorrect.">
            <a:extLst>
              <a:ext uri="{FF2B5EF4-FFF2-40B4-BE49-F238E27FC236}">
                <a16:creationId xmlns:a16="http://schemas.microsoft.com/office/drawing/2014/main" id="{1372639F-CEB9-55D8-6C92-161C7FBAD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875" y="1928814"/>
            <a:ext cx="2827462" cy="5645946"/>
          </a:xfrm>
        </p:spPr>
      </p:pic>
      <p:pic>
        <p:nvPicPr>
          <p:cNvPr id="8" name="Picture 7" descr="A room with computers and a desk&#10;&#10;AI-generated content may be incorrect.">
            <a:extLst>
              <a:ext uri="{FF2B5EF4-FFF2-40B4-BE49-F238E27FC236}">
                <a16:creationId xmlns:a16="http://schemas.microsoft.com/office/drawing/2014/main" id="{6A544A6C-3E02-66A6-ED1D-54D7B16DC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30" y="1928814"/>
            <a:ext cx="2827462" cy="5645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05DDAF-D7BB-E0C7-258B-2E9CB2DC208E}"/>
              </a:ext>
            </a:extLst>
          </p:cNvPr>
          <p:cNvSpPr/>
          <p:nvPr/>
        </p:nvSpPr>
        <p:spPr>
          <a:xfrm>
            <a:off x="9141472" y="3436842"/>
            <a:ext cx="557090" cy="55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2DDCA-067F-6DA0-2273-88DA9601BC2D}"/>
              </a:ext>
            </a:extLst>
          </p:cNvPr>
          <p:cNvSpPr/>
          <p:nvPr/>
        </p:nvSpPr>
        <p:spPr>
          <a:xfrm>
            <a:off x="9141472" y="6255312"/>
            <a:ext cx="850272" cy="873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85F1D-A894-2554-DD4B-0094B2C5F683}"/>
              </a:ext>
            </a:extLst>
          </p:cNvPr>
          <p:cNvSpPr/>
          <p:nvPr/>
        </p:nvSpPr>
        <p:spPr>
          <a:xfrm>
            <a:off x="12501953" y="6270674"/>
            <a:ext cx="895999" cy="815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F0C42-A0B4-598D-88F7-C2DCBC100319}"/>
              </a:ext>
            </a:extLst>
          </p:cNvPr>
          <p:cNvSpPr/>
          <p:nvPr/>
        </p:nvSpPr>
        <p:spPr>
          <a:xfrm>
            <a:off x="12218861" y="3206007"/>
            <a:ext cx="629126" cy="461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E1349-4270-F5C1-B612-3ADCB0FC155A}"/>
              </a:ext>
            </a:extLst>
          </p:cNvPr>
          <p:cNvSpPr txBox="1"/>
          <p:nvPr/>
        </p:nvSpPr>
        <p:spPr>
          <a:xfrm>
            <a:off x="8842921" y="2975175"/>
            <a:ext cx="114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32167-246B-91CC-A0A8-DA6A25753922}"/>
              </a:ext>
            </a:extLst>
          </p:cNvPr>
          <p:cNvSpPr txBox="1"/>
          <p:nvPr/>
        </p:nvSpPr>
        <p:spPr>
          <a:xfrm>
            <a:off x="9064614" y="5793645"/>
            <a:ext cx="10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8075F-543D-53DE-C0A6-64FCCBEF3FD5}"/>
              </a:ext>
            </a:extLst>
          </p:cNvPr>
          <p:cNvSpPr txBox="1"/>
          <p:nvPr/>
        </p:nvSpPr>
        <p:spPr>
          <a:xfrm>
            <a:off x="12447955" y="5782118"/>
            <a:ext cx="10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8E1D8-5DA7-8896-2E1F-F5892F245B02}"/>
              </a:ext>
            </a:extLst>
          </p:cNvPr>
          <p:cNvSpPr txBox="1"/>
          <p:nvPr/>
        </p:nvSpPr>
        <p:spPr>
          <a:xfrm>
            <a:off x="11961695" y="2744343"/>
            <a:ext cx="114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3B092A-803E-B50D-F70B-4888E3102314}"/>
              </a:ext>
            </a:extLst>
          </p:cNvPr>
          <p:cNvSpPr txBox="1"/>
          <p:nvPr/>
        </p:nvSpPr>
        <p:spPr>
          <a:xfrm>
            <a:off x="9854935" y="219964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POS1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239C7-3CD5-02DF-69D0-354F658DA426}"/>
              </a:ext>
            </a:extLst>
          </p:cNvPr>
          <p:cNvSpPr txBox="1"/>
          <p:nvPr/>
        </p:nvSpPr>
        <p:spPr>
          <a:xfrm>
            <a:off x="13313005" y="219964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POS2</a:t>
            </a:r>
          </a:p>
        </p:txBody>
      </p:sp>
    </p:spTree>
    <p:extLst>
      <p:ext uri="{BB962C8B-B14F-4D97-AF65-F5344CB8AC3E}">
        <p14:creationId xmlns:p14="http://schemas.microsoft.com/office/powerpoint/2010/main" val="336968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24E7-2D8E-E3DC-9264-41EC85F55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8589C2-5479-8848-6CFD-61F8D21A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666" y="1656557"/>
            <a:ext cx="3095468" cy="58308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A73BDD-5DD5-347F-E0F3-6B849187A667}"/>
              </a:ext>
            </a:extLst>
          </p:cNvPr>
          <p:cNvSpPr/>
          <p:nvPr/>
        </p:nvSpPr>
        <p:spPr>
          <a:xfrm>
            <a:off x="9959043" y="1998837"/>
            <a:ext cx="521452" cy="527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B3E6F-1DE0-2D24-BAFC-919675946ADE}"/>
              </a:ext>
            </a:extLst>
          </p:cNvPr>
          <p:cNvSpPr txBox="1"/>
          <p:nvPr/>
        </p:nvSpPr>
        <p:spPr>
          <a:xfrm>
            <a:off x="8787404" y="2202879"/>
            <a:ext cx="12236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463163-7CB0-085A-1F21-ED65E1EED07B}"/>
              </a:ext>
            </a:extLst>
          </p:cNvPr>
          <p:cNvSpPr/>
          <p:nvPr/>
        </p:nvSpPr>
        <p:spPr>
          <a:xfrm>
            <a:off x="8912551" y="6050275"/>
            <a:ext cx="1567947" cy="1378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C5818-96C0-0B9B-EA94-1D0FF895D88A}"/>
              </a:ext>
            </a:extLst>
          </p:cNvPr>
          <p:cNvSpPr txBox="1"/>
          <p:nvPr/>
        </p:nvSpPr>
        <p:spPr>
          <a:xfrm>
            <a:off x="9256813" y="5529560"/>
            <a:ext cx="122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Content Placeholder 4" descr="A desk with computers and a keyboard&#10;&#10;AI-generated content may be incorrect.">
            <a:extLst>
              <a:ext uri="{FF2B5EF4-FFF2-40B4-BE49-F238E27FC236}">
                <a16:creationId xmlns:a16="http://schemas.microsoft.com/office/drawing/2014/main" id="{B43D880F-8EA8-0598-A6C2-0778AC948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122" y="1656557"/>
            <a:ext cx="2869779" cy="58308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8C178A-A44D-189A-B8C4-75D11B53049C}"/>
              </a:ext>
            </a:extLst>
          </p:cNvPr>
          <p:cNvSpPr/>
          <p:nvPr/>
        </p:nvSpPr>
        <p:spPr>
          <a:xfrm>
            <a:off x="12753960" y="3309958"/>
            <a:ext cx="486157" cy="5595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DE1E3-FC89-C4EF-0430-D06EF0BBD8CA}"/>
              </a:ext>
            </a:extLst>
          </p:cNvPr>
          <p:cNvSpPr/>
          <p:nvPr/>
        </p:nvSpPr>
        <p:spPr>
          <a:xfrm>
            <a:off x="13141974" y="5923808"/>
            <a:ext cx="853574" cy="873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4291E-4477-06CF-CA9F-5E963645089A}"/>
              </a:ext>
            </a:extLst>
          </p:cNvPr>
          <p:cNvSpPr txBox="1"/>
          <p:nvPr/>
        </p:nvSpPr>
        <p:spPr>
          <a:xfrm>
            <a:off x="12425309" y="2848296"/>
            <a:ext cx="1143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356D1-84DB-7335-F7C8-039E12B80028}"/>
              </a:ext>
            </a:extLst>
          </p:cNvPr>
          <p:cNvSpPr txBox="1"/>
          <p:nvPr/>
        </p:nvSpPr>
        <p:spPr>
          <a:xfrm>
            <a:off x="13066767" y="5364210"/>
            <a:ext cx="10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07347-6C13-49A0-78FE-CD341363C98F}"/>
              </a:ext>
            </a:extLst>
          </p:cNvPr>
          <p:cNvSpPr txBox="1"/>
          <p:nvPr/>
        </p:nvSpPr>
        <p:spPr>
          <a:xfrm>
            <a:off x="10389802" y="399577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POS1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9BA18-F502-779B-7EDC-CD7BCD2A848F}"/>
              </a:ext>
            </a:extLst>
          </p:cNvPr>
          <p:cNvSpPr txBox="1"/>
          <p:nvPr/>
        </p:nvSpPr>
        <p:spPr>
          <a:xfrm>
            <a:off x="12047642" y="234158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POS2</a:t>
            </a:r>
          </a:p>
        </p:txBody>
      </p:sp>
    </p:spTree>
    <p:extLst>
      <p:ext uri="{BB962C8B-B14F-4D97-AF65-F5344CB8AC3E}">
        <p14:creationId xmlns:p14="http://schemas.microsoft.com/office/powerpoint/2010/main" val="70890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87A9B-9B0E-C7CE-4D74-308E591C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479" y="1462919"/>
            <a:ext cx="3095468" cy="58308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ED8EBD-BEF2-C801-9B6C-A1A44E20DF96}"/>
              </a:ext>
            </a:extLst>
          </p:cNvPr>
          <p:cNvSpPr/>
          <p:nvPr/>
        </p:nvSpPr>
        <p:spPr>
          <a:xfrm>
            <a:off x="12088856" y="1805199"/>
            <a:ext cx="521452" cy="5274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2193A-9D32-62B1-4D4B-8A53B8EA671B}"/>
              </a:ext>
            </a:extLst>
          </p:cNvPr>
          <p:cNvSpPr txBox="1"/>
          <p:nvPr/>
        </p:nvSpPr>
        <p:spPr>
          <a:xfrm>
            <a:off x="10708609" y="2009242"/>
            <a:ext cx="143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ED6E7-E20C-B333-2465-06E354365096}"/>
              </a:ext>
            </a:extLst>
          </p:cNvPr>
          <p:cNvSpPr/>
          <p:nvPr/>
        </p:nvSpPr>
        <p:spPr>
          <a:xfrm>
            <a:off x="10536788" y="5856639"/>
            <a:ext cx="2073523" cy="13781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289D-64A1-71FD-EB97-27724D6B163F}"/>
              </a:ext>
            </a:extLst>
          </p:cNvPr>
          <p:cNvSpPr txBox="1"/>
          <p:nvPr/>
        </p:nvSpPr>
        <p:spPr>
          <a:xfrm>
            <a:off x="11029996" y="5265326"/>
            <a:ext cx="1223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Content Placeholder 4" descr="A desk with computers and a keyboard&#10;&#10;AI-generated content may be incorrect.">
            <a:extLst>
              <a:ext uri="{FF2B5EF4-FFF2-40B4-BE49-F238E27FC236}">
                <a16:creationId xmlns:a16="http://schemas.microsoft.com/office/drawing/2014/main" id="{4A7F60FB-D117-F04C-A770-B6B5CFC75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935" y="1462919"/>
            <a:ext cx="2869779" cy="583088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FDDCFE-8FA1-4195-5BF3-3827E8EB1E45}"/>
              </a:ext>
            </a:extLst>
          </p:cNvPr>
          <p:cNvSpPr/>
          <p:nvPr/>
        </p:nvSpPr>
        <p:spPr>
          <a:xfrm>
            <a:off x="14883774" y="3116321"/>
            <a:ext cx="486157" cy="55959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B80CF9-3A67-9F83-8F2B-770F6876D715}"/>
              </a:ext>
            </a:extLst>
          </p:cNvPr>
          <p:cNvSpPr/>
          <p:nvPr/>
        </p:nvSpPr>
        <p:spPr>
          <a:xfrm>
            <a:off x="15271789" y="5730172"/>
            <a:ext cx="853574" cy="87349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CFC9B-6495-825C-5DB0-57B4A50E3DCB}"/>
              </a:ext>
            </a:extLst>
          </p:cNvPr>
          <p:cNvSpPr txBox="1"/>
          <p:nvPr/>
        </p:nvSpPr>
        <p:spPr>
          <a:xfrm>
            <a:off x="14514331" y="2600192"/>
            <a:ext cx="151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8C973-51D4-FB59-F853-29A0C452D084}"/>
              </a:ext>
            </a:extLst>
          </p:cNvPr>
          <p:cNvSpPr txBox="1"/>
          <p:nvPr/>
        </p:nvSpPr>
        <p:spPr>
          <a:xfrm>
            <a:off x="15117884" y="5172488"/>
            <a:ext cx="116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F4A79-9FBA-379A-7BDF-55BD7E74565B}"/>
              </a:ext>
            </a:extLst>
          </p:cNvPr>
          <p:cNvSpPr txBox="1"/>
          <p:nvPr/>
        </p:nvSpPr>
        <p:spPr>
          <a:xfrm>
            <a:off x="12313615" y="3709802"/>
            <a:ext cx="96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POS1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89594-B04E-CCA5-BE08-CD4CAAEC3A54}"/>
              </a:ext>
            </a:extLst>
          </p:cNvPr>
          <p:cNvSpPr txBox="1"/>
          <p:nvPr/>
        </p:nvSpPr>
        <p:spPr>
          <a:xfrm>
            <a:off x="14258557" y="2009242"/>
            <a:ext cx="109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POS2</a:t>
            </a:r>
          </a:p>
        </p:txBody>
      </p:sp>
      <p:pic>
        <p:nvPicPr>
          <p:cNvPr id="30" name="Content Placeholder 5" descr="A desk with computers on it&#10;&#10;AI-generated content may be incorrect.">
            <a:extLst>
              <a:ext uri="{FF2B5EF4-FFF2-40B4-BE49-F238E27FC236}">
                <a16:creationId xmlns:a16="http://schemas.microsoft.com/office/drawing/2014/main" id="{F44DFF82-9478-01E0-6662-8AA4F6748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333" y="1462921"/>
            <a:ext cx="2920079" cy="5830887"/>
          </a:xfrm>
          <a:prstGeom prst="rect">
            <a:avLst/>
          </a:prstGeom>
        </p:spPr>
      </p:pic>
      <p:pic>
        <p:nvPicPr>
          <p:cNvPr id="41" name="Picture 40" descr="A room with computers and a desk&#10;&#10;AI-generated content may be incorrect.">
            <a:extLst>
              <a:ext uri="{FF2B5EF4-FFF2-40B4-BE49-F238E27FC236}">
                <a16:creationId xmlns:a16="http://schemas.microsoft.com/office/drawing/2014/main" id="{EC21663B-335F-2681-739E-EFD8B91FD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288" y="1462921"/>
            <a:ext cx="2920079" cy="58308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3CD5F05-3324-C733-544D-EECF31A4184D}"/>
              </a:ext>
            </a:extLst>
          </p:cNvPr>
          <p:cNvSpPr/>
          <p:nvPr/>
        </p:nvSpPr>
        <p:spPr>
          <a:xfrm>
            <a:off x="17704455" y="3052846"/>
            <a:ext cx="565428" cy="57793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0A9010-D1F8-00F7-0259-97CE8D9A9F5A}"/>
              </a:ext>
            </a:extLst>
          </p:cNvPr>
          <p:cNvSpPr/>
          <p:nvPr/>
        </p:nvSpPr>
        <p:spPr>
          <a:xfrm>
            <a:off x="17704454" y="5866263"/>
            <a:ext cx="862998" cy="90211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68B0B5-AA38-DE8E-2EA5-C66B3D80C4E6}"/>
              </a:ext>
            </a:extLst>
          </p:cNvPr>
          <p:cNvSpPr/>
          <p:nvPr/>
        </p:nvSpPr>
        <p:spPr>
          <a:xfrm>
            <a:off x="21064936" y="5882561"/>
            <a:ext cx="909409" cy="8422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000C498-FCE1-5EF4-4B8F-FA1BAD05F986}"/>
              </a:ext>
            </a:extLst>
          </p:cNvPr>
          <p:cNvSpPr/>
          <p:nvPr/>
        </p:nvSpPr>
        <p:spPr>
          <a:xfrm>
            <a:off x="20781845" y="2823590"/>
            <a:ext cx="638541" cy="4767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451950-8635-7135-8E67-323AC18535A9}"/>
              </a:ext>
            </a:extLst>
          </p:cNvPr>
          <p:cNvSpPr txBox="1"/>
          <p:nvPr/>
        </p:nvSpPr>
        <p:spPr>
          <a:xfrm>
            <a:off x="17384110" y="2513663"/>
            <a:ext cx="1359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CC0638-A99E-DFEE-69BE-802192F78CE6}"/>
              </a:ext>
            </a:extLst>
          </p:cNvPr>
          <p:cNvSpPr txBox="1"/>
          <p:nvPr/>
        </p:nvSpPr>
        <p:spPr>
          <a:xfrm>
            <a:off x="17596307" y="5333419"/>
            <a:ext cx="133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45C1C3-DF63-FE7F-0DA0-04EAA663D4B8}"/>
              </a:ext>
            </a:extLst>
          </p:cNvPr>
          <p:cNvSpPr txBox="1"/>
          <p:nvPr/>
        </p:nvSpPr>
        <p:spPr>
          <a:xfrm>
            <a:off x="20963926" y="5333419"/>
            <a:ext cx="1319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6C2DA6-E1C6-6164-AA14-5505A8BBB5F7}"/>
              </a:ext>
            </a:extLst>
          </p:cNvPr>
          <p:cNvSpPr txBox="1"/>
          <p:nvPr/>
        </p:nvSpPr>
        <p:spPr>
          <a:xfrm>
            <a:off x="20524677" y="2296661"/>
            <a:ext cx="1319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77E143-DE1B-1F48-C4E3-80DBB26F8A79}"/>
              </a:ext>
            </a:extLst>
          </p:cNvPr>
          <p:cNvSpPr txBox="1"/>
          <p:nvPr/>
        </p:nvSpPr>
        <p:spPr>
          <a:xfrm>
            <a:off x="18417916" y="1824658"/>
            <a:ext cx="116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POS1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9BC14D-4B99-ED9E-0116-11AD8252B34F}"/>
              </a:ext>
            </a:extLst>
          </p:cNvPr>
          <p:cNvSpPr txBox="1"/>
          <p:nvPr/>
        </p:nvSpPr>
        <p:spPr>
          <a:xfrm>
            <a:off x="21623607" y="1824658"/>
            <a:ext cx="101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POS2</a:t>
            </a:r>
          </a:p>
        </p:txBody>
      </p:sp>
      <p:pic>
        <p:nvPicPr>
          <p:cNvPr id="13" name="Graphic 12" descr="Wireless router with solid fill">
            <a:extLst>
              <a:ext uri="{FF2B5EF4-FFF2-40B4-BE49-F238E27FC236}">
                <a16:creationId xmlns:a16="http://schemas.microsoft.com/office/drawing/2014/main" id="{CEE160F7-B881-2F56-2304-B4107534F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694" y="5732790"/>
            <a:ext cx="741540" cy="741540"/>
          </a:xfrm>
          <a:prstGeom prst="rect">
            <a:avLst/>
          </a:prstGeom>
        </p:spPr>
      </p:pic>
      <p:pic>
        <p:nvPicPr>
          <p:cNvPr id="15" name="Graphic 14" descr="Wireless router outline">
            <a:extLst>
              <a:ext uri="{FF2B5EF4-FFF2-40B4-BE49-F238E27FC236}">
                <a16:creationId xmlns:a16="http://schemas.microsoft.com/office/drawing/2014/main" id="{19CAB3D4-C4B9-B309-2045-617DFBF635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37375" y="6094257"/>
            <a:ext cx="741540" cy="7415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3C2B51-D35B-6AD6-75D9-17532FF88DCB}"/>
              </a:ext>
            </a:extLst>
          </p:cNvPr>
          <p:cNvSpPr/>
          <p:nvPr/>
        </p:nvSpPr>
        <p:spPr>
          <a:xfrm>
            <a:off x="3998741" y="1235893"/>
            <a:ext cx="5633391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ell Tower with solid fill">
            <a:extLst>
              <a:ext uri="{FF2B5EF4-FFF2-40B4-BE49-F238E27FC236}">
                <a16:creationId xmlns:a16="http://schemas.microsoft.com/office/drawing/2014/main" id="{0277CD8E-6844-261F-3248-07D7A456F6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4801" y="1340672"/>
            <a:ext cx="741540" cy="741540"/>
          </a:xfrm>
          <a:prstGeom prst="rect">
            <a:avLst/>
          </a:prstGeom>
        </p:spPr>
      </p:pic>
      <p:pic>
        <p:nvPicPr>
          <p:cNvPr id="19" name="Graphic 18" descr="Wireless router outline">
            <a:extLst>
              <a:ext uri="{FF2B5EF4-FFF2-40B4-BE49-F238E27FC236}">
                <a16:creationId xmlns:a16="http://schemas.microsoft.com/office/drawing/2014/main" id="{913A30C5-0EAC-2241-4DC5-A953EF993C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4801" y="6094257"/>
            <a:ext cx="741540" cy="741540"/>
          </a:xfrm>
          <a:prstGeom prst="rect">
            <a:avLst/>
          </a:prstGeom>
        </p:spPr>
      </p:pic>
      <p:pic>
        <p:nvPicPr>
          <p:cNvPr id="20" name="Graphic 19" descr="Wireless router with solid fill">
            <a:extLst>
              <a:ext uri="{FF2B5EF4-FFF2-40B4-BE49-F238E27FC236}">
                <a16:creationId xmlns:a16="http://schemas.microsoft.com/office/drawing/2014/main" id="{C3FA4E8A-3CEF-89A2-BBF5-0BA3A9C48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801" y="3674892"/>
            <a:ext cx="741540" cy="7415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4B3762-77CB-6F64-4023-4D0E94D6457D}"/>
              </a:ext>
            </a:extLst>
          </p:cNvPr>
          <p:cNvSpPr/>
          <p:nvPr/>
        </p:nvSpPr>
        <p:spPr>
          <a:xfrm>
            <a:off x="3215633" y="5390498"/>
            <a:ext cx="6416500" cy="17653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A2917-A90A-C285-7C1F-84545924EF2C}"/>
              </a:ext>
            </a:extLst>
          </p:cNvPr>
          <p:cNvSpPr txBox="1"/>
          <p:nvPr/>
        </p:nvSpPr>
        <p:spPr>
          <a:xfrm>
            <a:off x="3965830" y="1277928"/>
            <a:ext cx="1073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altLang="zh-CN" sz="2400" dirty="0"/>
              <a:t>esk 1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CD488C-6CFC-887E-609E-D3E1753F9E22}"/>
              </a:ext>
            </a:extLst>
          </p:cNvPr>
          <p:cNvSpPr txBox="1"/>
          <p:nvPr/>
        </p:nvSpPr>
        <p:spPr>
          <a:xfrm>
            <a:off x="3900362" y="6186432"/>
            <a:ext cx="124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Desk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BA63C8-711D-4EB5-7DC5-4189ADAAFB91}"/>
              </a:ext>
            </a:extLst>
          </p:cNvPr>
          <p:cNvSpPr/>
          <p:nvPr/>
        </p:nvSpPr>
        <p:spPr>
          <a:xfrm>
            <a:off x="401405" y="5167188"/>
            <a:ext cx="1682473" cy="16639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48296D-EEFD-CD33-B78E-51E16C1C56B2}"/>
              </a:ext>
            </a:extLst>
          </p:cNvPr>
          <p:cNvSpPr txBox="1"/>
          <p:nvPr/>
        </p:nvSpPr>
        <p:spPr>
          <a:xfrm>
            <a:off x="401401" y="5265326"/>
            <a:ext cx="123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altLang="zh-CN" sz="2400" dirty="0"/>
              <a:t>esk 3</a:t>
            </a: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BC6172-8843-2D1F-6D7A-4D8EEC52FE6E}"/>
              </a:ext>
            </a:extLst>
          </p:cNvPr>
          <p:cNvCxnSpPr>
            <a:cxnSpLocks/>
          </p:cNvCxnSpPr>
          <p:nvPr/>
        </p:nvCxnSpPr>
        <p:spPr>
          <a:xfrm>
            <a:off x="6098500" y="2971129"/>
            <a:ext cx="2168818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7790AD-F635-5CE3-3B84-69595DBB621F}"/>
              </a:ext>
            </a:extLst>
          </p:cNvPr>
          <p:cNvSpPr txBox="1"/>
          <p:nvPr/>
        </p:nvSpPr>
        <p:spPr>
          <a:xfrm>
            <a:off x="6364961" y="4718063"/>
            <a:ext cx="188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NLOS POS2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8B9D60-19E2-5D2A-663B-4A82AFBBAB43}"/>
              </a:ext>
            </a:extLst>
          </p:cNvPr>
          <p:cNvSpPr txBox="1"/>
          <p:nvPr/>
        </p:nvSpPr>
        <p:spPr>
          <a:xfrm>
            <a:off x="6682761" y="2066332"/>
            <a:ext cx="12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srsenb</a:t>
            </a:r>
            <a:endParaRPr lang="en-US" sz="2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9BBA8D-6908-58A8-B11B-C14690D1AD78}"/>
              </a:ext>
            </a:extLst>
          </p:cNvPr>
          <p:cNvSpPr txBox="1"/>
          <p:nvPr/>
        </p:nvSpPr>
        <p:spPr>
          <a:xfrm>
            <a:off x="6696882" y="4288282"/>
            <a:ext cx="121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srsUE</a:t>
            </a:r>
            <a:r>
              <a:rPr lang="en-US" sz="2400" dirty="0"/>
              <a:t>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1EE7A-65A6-11FF-FAC1-0C0102DF0AEA}"/>
              </a:ext>
            </a:extLst>
          </p:cNvPr>
          <p:cNvSpPr txBox="1"/>
          <p:nvPr/>
        </p:nvSpPr>
        <p:spPr>
          <a:xfrm>
            <a:off x="928052" y="6399369"/>
            <a:ext cx="1242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srsUE</a:t>
            </a:r>
            <a:r>
              <a:rPr lang="en-US" sz="2400" dirty="0"/>
              <a:t>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EB25E6-A51E-B54E-3703-DC48280D887E}"/>
              </a:ext>
            </a:extLst>
          </p:cNvPr>
          <p:cNvSpPr txBox="1"/>
          <p:nvPr/>
        </p:nvSpPr>
        <p:spPr>
          <a:xfrm>
            <a:off x="401402" y="4729696"/>
            <a:ext cx="209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NLOS POS1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62C601-AC94-5565-8A69-8FA490764463}"/>
              </a:ext>
            </a:extLst>
          </p:cNvPr>
          <p:cNvSpPr txBox="1"/>
          <p:nvPr/>
        </p:nvSpPr>
        <p:spPr>
          <a:xfrm>
            <a:off x="5794684" y="7204477"/>
            <a:ext cx="3029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POS1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907EBB-1355-58A9-1938-52EBFBA3D9E3}"/>
              </a:ext>
            </a:extLst>
          </p:cNvPr>
          <p:cNvSpPr txBox="1"/>
          <p:nvPr/>
        </p:nvSpPr>
        <p:spPr>
          <a:xfrm>
            <a:off x="6765517" y="6783549"/>
            <a:ext cx="130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srsUE</a:t>
            </a:r>
            <a:r>
              <a:rPr lang="en-US" sz="2400" dirty="0"/>
              <a:t>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64A2C3-524F-ADF8-FE81-C0F13481D640}"/>
              </a:ext>
            </a:extLst>
          </p:cNvPr>
          <p:cNvSpPr txBox="1"/>
          <p:nvPr/>
        </p:nvSpPr>
        <p:spPr>
          <a:xfrm>
            <a:off x="8466570" y="6772198"/>
            <a:ext cx="1405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srsUE</a:t>
            </a:r>
            <a:r>
              <a:rPr lang="en-US" sz="2400" dirty="0"/>
              <a:t>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3731D9-9A19-00EB-CA3F-FC84A8B63E03}"/>
              </a:ext>
            </a:extLst>
          </p:cNvPr>
          <p:cNvSpPr txBox="1"/>
          <p:nvPr/>
        </p:nvSpPr>
        <p:spPr>
          <a:xfrm>
            <a:off x="8544290" y="7209179"/>
            <a:ext cx="97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POS2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9BB406-0E68-1A04-20B8-AC85FF2303FD}"/>
              </a:ext>
            </a:extLst>
          </p:cNvPr>
          <p:cNvSpPr/>
          <p:nvPr/>
        </p:nvSpPr>
        <p:spPr>
          <a:xfrm rot="5400000">
            <a:off x="3834485" y="2397967"/>
            <a:ext cx="3428997" cy="109903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E0FA90-ECAD-3343-BC90-7CCAD6F55CDD}"/>
              </a:ext>
            </a:extLst>
          </p:cNvPr>
          <p:cNvSpPr/>
          <p:nvPr/>
        </p:nvSpPr>
        <p:spPr>
          <a:xfrm rot="5400000">
            <a:off x="6965608" y="2524596"/>
            <a:ext cx="3426094" cy="84869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39B5C9-E1B1-2E19-5C5D-11A899EE92DF}"/>
              </a:ext>
            </a:extLst>
          </p:cNvPr>
          <p:cNvSpPr/>
          <p:nvPr/>
        </p:nvSpPr>
        <p:spPr>
          <a:xfrm rot="5400000">
            <a:off x="5106595" y="5841962"/>
            <a:ext cx="1762463" cy="85953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C1B49F-3752-0863-5352-D87E3D18265A}"/>
              </a:ext>
            </a:extLst>
          </p:cNvPr>
          <p:cNvSpPr/>
          <p:nvPr/>
        </p:nvSpPr>
        <p:spPr>
          <a:xfrm rot="3140505">
            <a:off x="1991028" y="4056097"/>
            <a:ext cx="1745695" cy="87013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850732-C4F6-BA62-A169-64F161E76507}"/>
              </a:ext>
            </a:extLst>
          </p:cNvPr>
          <p:cNvSpPr/>
          <p:nvPr/>
        </p:nvSpPr>
        <p:spPr>
          <a:xfrm>
            <a:off x="68522" y="409954"/>
            <a:ext cx="859530" cy="37090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DE37F3-7F6F-1104-E95D-E9C3378F5654}"/>
              </a:ext>
            </a:extLst>
          </p:cNvPr>
          <p:cNvSpPr txBox="1"/>
          <p:nvPr/>
        </p:nvSpPr>
        <p:spPr>
          <a:xfrm>
            <a:off x="1019826" y="170930"/>
            <a:ext cx="5982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Represent impenetrable surfaces that partially obstruct the propagation path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043DE2-B547-597C-571E-8DA3AF832278}"/>
              </a:ext>
            </a:extLst>
          </p:cNvPr>
          <p:cNvCxnSpPr>
            <a:cxnSpLocks/>
          </p:cNvCxnSpPr>
          <p:nvPr/>
        </p:nvCxnSpPr>
        <p:spPr>
          <a:xfrm>
            <a:off x="6572064" y="601004"/>
            <a:ext cx="859530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DEC0809-5076-7BFE-4D3A-0C014015D7CF}"/>
              </a:ext>
            </a:extLst>
          </p:cNvPr>
          <p:cNvSpPr txBox="1"/>
          <p:nvPr/>
        </p:nvSpPr>
        <p:spPr>
          <a:xfrm>
            <a:off x="7431594" y="188286"/>
            <a:ext cx="3938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Represent obstacles partially blocked the signal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ED8F34-934E-D276-B4B7-6B0B283FF82E}"/>
              </a:ext>
            </a:extLst>
          </p:cNvPr>
          <p:cNvSpPr txBox="1"/>
          <p:nvPr/>
        </p:nvSpPr>
        <p:spPr>
          <a:xfrm>
            <a:off x="1563704" y="7199779"/>
            <a:ext cx="6097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LOS (Moderate Multipath)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2F8826-B202-0A94-6759-BF6DE81076EE}"/>
              </a:ext>
            </a:extLst>
          </p:cNvPr>
          <p:cNvSpPr txBox="1"/>
          <p:nvPr/>
        </p:nvSpPr>
        <p:spPr>
          <a:xfrm>
            <a:off x="380664" y="8069042"/>
            <a:ext cx="9120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Floor plan of the other indoor test environment.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0551EE-2F9B-A4CB-FFF1-B93C4B666E86}"/>
              </a:ext>
            </a:extLst>
          </p:cNvPr>
          <p:cNvSpPr txBox="1"/>
          <p:nvPr/>
        </p:nvSpPr>
        <p:spPr>
          <a:xfrm>
            <a:off x="15981043" y="8069042"/>
            <a:ext cx="6978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LOS (Moderate Multipath).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810058-1F10-B1D8-B75A-5008E32346FB}"/>
              </a:ext>
            </a:extLst>
          </p:cNvPr>
          <p:cNvSpPr txBox="1"/>
          <p:nvPr/>
        </p:nvSpPr>
        <p:spPr>
          <a:xfrm>
            <a:off x="11641839" y="8069042"/>
            <a:ext cx="3311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Indoor NLOS.</a:t>
            </a:r>
          </a:p>
        </p:txBody>
      </p:sp>
    </p:spTree>
    <p:extLst>
      <p:ext uri="{BB962C8B-B14F-4D97-AF65-F5344CB8AC3E}">
        <p14:creationId xmlns:p14="http://schemas.microsoft.com/office/powerpoint/2010/main" val="141571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D8BE5-6A3A-142B-D6EC-DFA9AA7B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478C5-F5B3-9129-9D95-885642B00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479" y="1462919"/>
            <a:ext cx="3095468" cy="58308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8CC4EE-32CB-3A1B-3F0E-30527065B590}"/>
              </a:ext>
            </a:extLst>
          </p:cNvPr>
          <p:cNvSpPr/>
          <p:nvPr/>
        </p:nvSpPr>
        <p:spPr>
          <a:xfrm>
            <a:off x="12088856" y="1805199"/>
            <a:ext cx="521452" cy="5274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E0EEB-E373-6FA3-F40C-19568CFBC78D}"/>
              </a:ext>
            </a:extLst>
          </p:cNvPr>
          <p:cNvSpPr txBox="1"/>
          <p:nvPr/>
        </p:nvSpPr>
        <p:spPr>
          <a:xfrm>
            <a:off x="10708609" y="2009242"/>
            <a:ext cx="143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2124D-66BC-D568-3D02-A3399E056666}"/>
              </a:ext>
            </a:extLst>
          </p:cNvPr>
          <p:cNvSpPr/>
          <p:nvPr/>
        </p:nvSpPr>
        <p:spPr>
          <a:xfrm>
            <a:off x="10536788" y="5856639"/>
            <a:ext cx="2073523" cy="13781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CF329-1B25-5F1F-0634-C1B64E1089BF}"/>
              </a:ext>
            </a:extLst>
          </p:cNvPr>
          <p:cNvSpPr txBox="1"/>
          <p:nvPr/>
        </p:nvSpPr>
        <p:spPr>
          <a:xfrm>
            <a:off x="10925692" y="5265326"/>
            <a:ext cx="143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1</a:t>
            </a:r>
          </a:p>
        </p:txBody>
      </p:sp>
      <p:pic>
        <p:nvPicPr>
          <p:cNvPr id="7" name="Content Placeholder 4" descr="A desk with computers and a keyboard&#10;&#10;AI-generated content may be incorrect.">
            <a:extLst>
              <a:ext uri="{FF2B5EF4-FFF2-40B4-BE49-F238E27FC236}">
                <a16:creationId xmlns:a16="http://schemas.microsoft.com/office/drawing/2014/main" id="{308F0B97-2F05-EDDA-9BCF-EEEE5C9AD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935" y="1462919"/>
            <a:ext cx="2869779" cy="583088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F0300-F457-9569-EF73-369559F0890F}"/>
              </a:ext>
            </a:extLst>
          </p:cNvPr>
          <p:cNvSpPr/>
          <p:nvPr/>
        </p:nvSpPr>
        <p:spPr>
          <a:xfrm>
            <a:off x="14883774" y="3116321"/>
            <a:ext cx="486157" cy="55959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988A1-92DD-0AAA-108C-18CC06E7DDAD}"/>
              </a:ext>
            </a:extLst>
          </p:cNvPr>
          <p:cNvSpPr/>
          <p:nvPr/>
        </p:nvSpPr>
        <p:spPr>
          <a:xfrm>
            <a:off x="15271789" y="5730172"/>
            <a:ext cx="853574" cy="87349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BE2B34-4176-5132-F6DC-0A147E866644}"/>
              </a:ext>
            </a:extLst>
          </p:cNvPr>
          <p:cNvSpPr txBox="1"/>
          <p:nvPr/>
        </p:nvSpPr>
        <p:spPr>
          <a:xfrm>
            <a:off x="14514331" y="2600192"/>
            <a:ext cx="151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5E6D-454D-72D3-6EE2-F13263E4AA4F}"/>
              </a:ext>
            </a:extLst>
          </p:cNvPr>
          <p:cNvSpPr txBox="1"/>
          <p:nvPr/>
        </p:nvSpPr>
        <p:spPr>
          <a:xfrm>
            <a:off x="14954414" y="5181463"/>
            <a:ext cx="139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78309-CFEC-C7BE-904E-AF9F8A3D083D}"/>
              </a:ext>
            </a:extLst>
          </p:cNvPr>
          <p:cNvSpPr txBox="1"/>
          <p:nvPr/>
        </p:nvSpPr>
        <p:spPr>
          <a:xfrm>
            <a:off x="11261267" y="1016318"/>
            <a:ext cx="116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POS1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A60F14-C2F5-DCA2-52F9-B73318E3A38B}"/>
              </a:ext>
            </a:extLst>
          </p:cNvPr>
          <p:cNvSpPr txBox="1"/>
          <p:nvPr/>
        </p:nvSpPr>
        <p:spPr>
          <a:xfrm>
            <a:off x="14405771" y="1016318"/>
            <a:ext cx="109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POS2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13" name="Graphic 12" descr="Wireless router with solid fill">
            <a:extLst>
              <a:ext uri="{FF2B5EF4-FFF2-40B4-BE49-F238E27FC236}">
                <a16:creationId xmlns:a16="http://schemas.microsoft.com/office/drawing/2014/main" id="{E218BF09-ED6D-874E-FBF1-5E5FADA6E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694" y="5732790"/>
            <a:ext cx="741540" cy="7415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018C39-5405-4BB9-5841-DFE0A3F8E70D}"/>
              </a:ext>
            </a:extLst>
          </p:cNvPr>
          <p:cNvSpPr/>
          <p:nvPr/>
        </p:nvSpPr>
        <p:spPr>
          <a:xfrm>
            <a:off x="3998741" y="1235893"/>
            <a:ext cx="5633391" cy="3429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ell Tower with solid fill">
            <a:extLst>
              <a:ext uri="{FF2B5EF4-FFF2-40B4-BE49-F238E27FC236}">
                <a16:creationId xmlns:a16="http://schemas.microsoft.com/office/drawing/2014/main" id="{42B90D1D-D37D-C644-DAA6-8D74B8C5A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4801" y="1340672"/>
            <a:ext cx="741540" cy="741540"/>
          </a:xfrm>
          <a:prstGeom prst="rect">
            <a:avLst/>
          </a:prstGeom>
        </p:spPr>
      </p:pic>
      <p:pic>
        <p:nvPicPr>
          <p:cNvPr id="20" name="Graphic 19" descr="Wireless router with solid fill">
            <a:extLst>
              <a:ext uri="{FF2B5EF4-FFF2-40B4-BE49-F238E27FC236}">
                <a16:creationId xmlns:a16="http://schemas.microsoft.com/office/drawing/2014/main" id="{CF5848B7-6D63-CF39-AFDC-B2263E42F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4801" y="3674892"/>
            <a:ext cx="741540" cy="7415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F49B26-9D04-E43C-428D-4DC7F855E851}"/>
              </a:ext>
            </a:extLst>
          </p:cNvPr>
          <p:cNvSpPr txBox="1"/>
          <p:nvPr/>
        </p:nvSpPr>
        <p:spPr>
          <a:xfrm>
            <a:off x="3965830" y="1277928"/>
            <a:ext cx="1073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altLang="zh-CN" sz="2400" dirty="0"/>
              <a:t>esk 1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BB781-90DE-3614-BCB2-1F9C0216C33F}"/>
              </a:ext>
            </a:extLst>
          </p:cNvPr>
          <p:cNvSpPr/>
          <p:nvPr/>
        </p:nvSpPr>
        <p:spPr>
          <a:xfrm>
            <a:off x="401405" y="5167188"/>
            <a:ext cx="1682473" cy="16639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D5EF6-9085-083A-CC4F-0B79A063E172}"/>
              </a:ext>
            </a:extLst>
          </p:cNvPr>
          <p:cNvSpPr txBox="1"/>
          <p:nvPr/>
        </p:nvSpPr>
        <p:spPr>
          <a:xfrm>
            <a:off x="401401" y="5265326"/>
            <a:ext cx="123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altLang="zh-CN" sz="2400" dirty="0"/>
              <a:t>esk 3</a:t>
            </a:r>
            <a:endParaRPr lang="en-US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0BBD16-4860-E56C-4493-009F2D5DF21C}"/>
              </a:ext>
            </a:extLst>
          </p:cNvPr>
          <p:cNvCxnSpPr>
            <a:cxnSpLocks/>
          </p:cNvCxnSpPr>
          <p:nvPr/>
        </p:nvCxnSpPr>
        <p:spPr>
          <a:xfrm>
            <a:off x="6098500" y="2971129"/>
            <a:ext cx="2168818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224B30-D739-89D9-4627-71AA670C5F05}"/>
              </a:ext>
            </a:extLst>
          </p:cNvPr>
          <p:cNvSpPr txBox="1"/>
          <p:nvPr/>
        </p:nvSpPr>
        <p:spPr>
          <a:xfrm>
            <a:off x="6364961" y="4718063"/>
            <a:ext cx="188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NLOS POS2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2C5C9C-6794-965F-2EEA-062A29079E86}"/>
              </a:ext>
            </a:extLst>
          </p:cNvPr>
          <p:cNvSpPr txBox="1"/>
          <p:nvPr/>
        </p:nvSpPr>
        <p:spPr>
          <a:xfrm>
            <a:off x="6682761" y="2066332"/>
            <a:ext cx="1273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srsenb</a:t>
            </a:r>
            <a:endParaRPr lang="en-US" sz="2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5F5AA-87DF-0024-5D59-4F8CA80EBF2A}"/>
              </a:ext>
            </a:extLst>
          </p:cNvPr>
          <p:cNvSpPr txBox="1"/>
          <p:nvPr/>
        </p:nvSpPr>
        <p:spPr>
          <a:xfrm>
            <a:off x="6696882" y="4288282"/>
            <a:ext cx="1214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srsUE</a:t>
            </a:r>
            <a:r>
              <a:rPr lang="en-US" sz="2400" dirty="0"/>
              <a:t>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373124-7D48-8330-356F-3D73EB15B74F}"/>
              </a:ext>
            </a:extLst>
          </p:cNvPr>
          <p:cNvSpPr txBox="1"/>
          <p:nvPr/>
        </p:nvSpPr>
        <p:spPr>
          <a:xfrm>
            <a:off x="928052" y="6399369"/>
            <a:ext cx="1242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srsUE</a:t>
            </a:r>
            <a:r>
              <a:rPr lang="en-US" sz="2400" dirty="0"/>
              <a:t>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418539-CD18-CB20-6463-AF2F35B49BDA}"/>
              </a:ext>
            </a:extLst>
          </p:cNvPr>
          <p:cNvSpPr txBox="1"/>
          <p:nvPr/>
        </p:nvSpPr>
        <p:spPr>
          <a:xfrm>
            <a:off x="401402" y="4729696"/>
            <a:ext cx="209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NLOS POS1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CEF2B8-C013-E088-3D3E-D284B10C0300}"/>
              </a:ext>
            </a:extLst>
          </p:cNvPr>
          <p:cNvSpPr/>
          <p:nvPr/>
        </p:nvSpPr>
        <p:spPr>
          <a:xfrm rot="5400000">
            <a:off x="3834485" y="2397967"/>
            <a:ext cx="3428997" cy="109903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3944F1-CCAD-69A2-F0A3-075A5DDBE232}"/>
              </a:ext>
            </a:extLst>
          </p:cNvPr>
          <p:cNvSpPr/>
          <p:nvPr/>
        </p:nvSpPr>
        <p:spPr>
          <a:xfrm rot="5400000">
            <a:off x="6965608" y="2524596"/>
            <a:ext cx="3426094" cy="84869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E93F0A-5BED-E0B1-3D41-B4300D871053}"/>
              </a:ext>
            </a:extLst>
          </p:cNvPr>
          <p:cNvSpPr/>
          <p:nvPr/>
        </p:nvSpPr>
        <p:spPr>
          <a:xfrm rot="3140505">
            <a:off x="1991028" y="4056097"/>
            <a:ext cx="1745695" cy="87013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D5AA82-6804-65F7-1C95-5B725F6B312A}"/>
              </a:ext>
            </a:extLst>
          </p:cNvPr>
          <p:cNvSpPr/>
          <p:nvPr/>
        </p:nvSpPr>
        <p:spPr>
          <a:xfrm>
            <a:off x="68522" y="409954"/>
            <a:ext cx="859530" cy="37090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E56B4F-CF22-9CB1-F6EF-C1BC82E0807D}"/>
              </a:ext>
            </a:extLst>
          </p:cNvPr>
          <p:cNvSpPr txBox="1"/>
          <p:nvPr/>
        </p:nvSpPr>
        <p:spPr>
          <a:xfrm>
            <a:off x="1019826" y="170930"/>
            <a:ext cx="5982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Represent impenetrable surfaces that partially obstruct the propagation path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C11C55-32AE-3BEC-1DD4-DDAFC8311101}"/>
              </a:ext>
            </a:extLst>
          </p:cNvPr>
          <p:cNvCxnSpPr>
            <a:cxnSpLocks/>
          </p:cNvCxnSpPr>
          <p:nvPr/>
        </p:nvCxnSpPr>
        <p:spPr>
          <a:xfrm>
            <a:off x="6572064" y="601004"/>
            <a:ext cx="859530" cy="0"/>
          </a:xfrm>
          <a:prstGeom prst="line">
            <a:avLst/>
          </a:prstGeom>
          <a:ln w="5715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48BB9E2-FD18-2ACA-4496-9097751012B3}"/>
              </a:ext>
            </a:extLst>
          </p:cNvPr>
          <p:cNvSpPr txBox="1"/>
          <p:nvPr/>
        </p:nvSpPr>
        <p:spPr>
          <a:xfrm>
            <a:off x="7431594" y="188286"/>
            <a:ext cx="3938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Represent obstacles partially blocked the signal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CE50AE-EDD6-5D03-9E91-06997E97AD2F}"/>
              </a:ext>
            </a:extLst>
          </p:cNvPr>
          <p:cNvSpPr txBox="1"/>
          <p:nvPr/>
        </p:nvSpPr>
        <p:spPr>
          <a:xfrm>
            <a:off x="380664" y="8069042"/>
            <a:ext cx="9120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Floor plan of the other indoor test environment.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E89CAC-D43E-D1D9-2D9B-6B7C2766B548}"/>
              </a:ext>
            </a:extLst>
          </p:cNvPr>
          <p:cNvSpPr txBox="1"/>
          <p:nvPr/>
        </p:nvSpPr>
        <p:spPr>
          <a:xfrm>
            <a:off x="17523672" y="8064177"/>
            <a:ext cx="4348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Indoor LOS (C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358DBB-7AE6-8B49-605B-FA4254987580}"/>
              </a:ext>
            </a:extLst>
          </p:cNvPr>
          <p:cNvSpPr txBox="1"/>
          <p:nvPr/>
        </p:nvSpPr>
        <p:spPr>
          <a:xfrm>
            <a:off x="11641839" y="8069042"/>
            <a:ext cx="3311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Indoor NLOS.</a:t>
            </a:r>
          </a:p>
        </p:txBody>
      </p:sp>
      <p:pic>
        <p:nvPicPr>
          <p:cNvPr id="17" name="Content Placeholder 4" descr="A white table with laptops on it&#10;&#10;AI-generated content may be incorrect.">
            <a:extLst>
              <a:ext uri="{FF2B5EF4-FFF2-40B4-BE49-F238E27FC236}">
                <a16:creationId xmlns:a16="http://schemas.microsoft.com/office/drawing/2014/main" id="{D4AE839C-5EA8-8AB9-E196-35D4D194B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157" y="2600192"/>
            <a:ext cx="6059272" cy="340996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2A3EFE7-3856-AE76-AC45-D66D7B8AA720}"/>
              </a:ext>
            </a:extLst>
          </p:cNvPr>
          <p:cNvSpPr/>
          <p:nvPr/>
        </p:nvSpPr>
        <p:spPr>
          <a:xfrm>
            <a:off x="18470881" y="3674892"/>
            <a:ext cx="587108" cy="6302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D350D4-EE48-A7CC-224B-4B9E64F9C886}"/>
              </a:ext>
            </a:extLst>
          </p:cNvPr>
          <p:cNvSpPr txBox="1"/>
          <p:nvPr/>
        </p:nvSpPr>
        <p:spPr>
          <a:xfrm>
            <a:off x="18234217" y="4400375"/>
            <a:ext cx="1161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srsUE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0F0E4D-B17F-486B-0954-D39A902BD15E}"/>
              </a:ext>
            </a:extLst>
          </p:cNvPr>
          <p:cNvSpPr txBox="1"/>
          <p:nvPr/>
        </p:nvSpPr>
        <p:spPr>
          <a:xfrm>
            <a:off x="19712853" y="5535484"/>
            <a:ext cx="151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srsENB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082625C-EBDC-E161-718E-AFA0CB2A94C9}"/>
              </a:ext>
            </a:extLst>
          </p:cNvPr>
          <p:cNvSpPr/>
          <p:nvPr/>
        </p:nvSpPr>
        <p:spPr>
          <a:xfrm>
            <a:off x="20240255" y="4661985"/>
            <a:ext cx="853574" cy="87349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5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08448C9-E564-E874-5D6B-7291523C73D1}"/>
              </a:ext>
            </a:extLst>
          </p:cNvPr>
          <p:cNvSpPr txBox="1"/>
          <p:nvPr/>
        </p:nvSpPr>
        <p:spPr>
          <a:xfrm>
            <a:off x="6401400" y="6998306"/>
            <a:ext cx="546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Deep fading introduced high error rate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99F61-4BF4-EC5E-08A2-48FB5801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00" y="1914861"/>
            <a:ext cx="7562893" cy="48339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4451F8-63F4-B41D-F9A2-D52B3CE7FE98}"/>
              </a:ext>
            </a:extLst>
          </p:cNvPr>
          <p:cNvCxnSpPr>
            <a:cxnSpLocks/>
          </p:cNvCxnSpPr>
          <p:nvPr/>
        </p:nvCxnSpPr>
        <p:spPr>
          <a:xfrm flipH="1">
            <a:off x="8035962" y="5748130"/>
            <a:ext cx="480902" cy="113676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7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6666</TotalTime>
  <Words>166</Words>
  <Application>Microsoft Office PowerPoint</Application>
  <PresentationFormat>Custom</PresentationFormat>
  <Paragraphs>67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Dingyu Zhang</dc:creator>
  <cp:lastModifiedBy>Dingyu Zhang</cp:lastModifiedBy>
  <cp:revision>11</cp:revision>
  <cp:lastPrinted>2025-11-01T03:38:49Z</cp:lastPrinted>
  <dcterms:created xsi:type="dcterms:W3CDTF">2025-08-01T01:42:48Z</dcterms:created>
  <dcterms:modified xsi:type="dcterms:W3CDTF">2025-11-01T03:40:47Z</dcterms:modified>
</cp:coreProperties>
</file>